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59" r:id="rId3"/>
    <p:sldId id="262" r:id="rId4"/>
    <p:sldId id="257" r:id="rId5"/>
    <p:sldId id="258" r:id="rId6"/>
    <p:sldId id="261" r:id="rId7"/>
    <p:sldId id="263" r:id="rId8"/>
    <p:sldId id="264" r:id="rId9"/>
    <p:sldId id="265" r:id="rId10"/>
    <p:sldId id="266" r:id="rId11"/>
    <p:sldId id="267" r:id="rId12"/>
    <p:sldId id="276" r:id="rId13"/>
    <p:sldId id="277" r:id="rId14"/>
    <p:sldId id="278" r:id="rId15"/>
    <p:sldId id="279" r:id="rId16"/>
    <p:sldId id="268" r:id="rId17"/>
    <p:sldId id="269" r:id="rId18"/>
    <p:sldId id="270" r:id="rId19"/>
    <p:sldId id="271" r:id="rId20"/>
    <p:sldId id="273" r:id="rId21"/>
    <p:sldId id="274" r:id="rId22"/>
    <p:sldId id="275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-11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Home.png"/>
          <p:cNvPicPr>
            <a:picLocks noChangeAspect="1"/>
          </p:cNvPicPr>
          <p:nvPr/>
        </p:nvPicPr>
        <p:blipFill>
          <a:blip r:embed="rId2"/>
          <a:srcRect t="-93973"/>
          <a:stretch>
            <a:fillRect/>
          </a:stretch>
        </p:blipFill>
        <p:spPr>
          <a:xfrm>
            <a:off x="179294" y="1183341"/>
            <a:ext cx="8787384" cy="527672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3" y="2168338"/>
            <a:ext cx="8307387" cy="161925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3" y="3810000"/>
            <a:ext cx="8307387" cy="753036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DirectionalButtons-RightOnl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266" y="533400"/>
            <a:ext cx="752475" cy="352425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466850"/>
            <a:ext cx="8308039" cy="1128432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7224" y="2623296"/>
            <a:ext cx="4717676" cy="383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213" y="2770187"/>
            <a:ext cx="3429093" cy="35768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182880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298140" y="1169894"/>
            <a:ext cx="3671047" cy="52760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2880" y="1169894"/>
            <a:ext cx="8787384" cy="2106706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82880" y="3281082"/>
            <a:ext cx="8787384" cy="3174582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3329268"/>
            <a:ext cx="8346141" cy="1014132"/>
          </a:xfrm>
        </p:spPr>
        <p:txBody>
          <a:bodyPr anchor="b"/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4343399"/>
            <a:ext cx="8346141" cy="190976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3835212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00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2880" y="1179576"/>
            <a:ext cx="3671047" cy="220531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015983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82880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VerticalTC.png"/>
          <p:cNvPicPr>
            <a:picLocks noChangeAspect="1"/>
          </p:cNvPicPr>
          <p:nvPr/>
        </p:nvPicPr>
        <p:blipFill>
          <a:blip r:embed="rId2"/>
          <a:srcRect t="-93650"/>
          <a:stretch>
            <a:fillRect/>
          </a:stretch>
        </p:blipFill>
        <p:spPr>
          <a:xfrm>
            <a:off x="7445188" y="1178128"/>
            <a:ext cx="1524000" cy="527533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0705" y="1398494"/>
            <a:ext cx="1447800" cy="48499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7513" y="1398494"/>
            <a:ext cx="6669087" cy="4849906"/>
          </a:xfrm>
        </p:spPr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" y="1179576"/>
            <a:ext cx="8787384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DirectionalButtons-LeftOnlyOn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488" y="538163"/>
            <a:ext cx="752475" cy="3524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8308975" cy="349175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TCFull.png"/>
          <p:cNvPicPr>
            <a:picLocks noChangeAspect="1"/>
          </p:cNvPicPr>
          <p:nvPr/>
        </p:nvPicPr>
        <p:blipFill>
          <a:blip r:embed="rId2"/>
          <a:srcRect l="-198711"/>
          <a:stretch>
            <a:fillRect/>
          </a:stretch>
        </p:blipFill>
        <p:spPr>
          <a:xfrm>
            <a:off x="177999" y="1179576"/>
            <a:ext cx="8788373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buClr>
                <a:schemeClr val="bg1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buClr>
                <a:schemeClr val="bg1"/>
              </a:buClr>
              <a:defRPr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SectionH.png"/>
          <p:cNvPicPr>
            <a:picLocks noChangeAspect="1"/>
          </p:cNvPicPr>
          <p:nvPr/>
        </p:nvPicPr>
        <p:blipFill>
          <a:blip r:embed="rId2"/>
          <a:srcRect r="-91875"/>
          <a:stretch>
            <a:fillRect/>
          </a:stretch>
        </p:blipFill>
        <p:spPr>
          <a:xfrm>
            <a:off x="182880" y="1179576"/>
            <a:ext cx="8785105" cy="527608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429000"/>
            <a:ext cx="6591300" cy="1371600"/>
          </a:xfrm>
        </p:spPr>
        <p:txBody>
          <a:bodyPr anchor="b" anchorCtr="0"/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4800599"/>
            <a:ext cx="6591300" cy="1066801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859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214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859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859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752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Cap.png"/>
          <p:cNvPicPr>
            <a:picLocks noChangeAspect="1"/>
          </p:cNvPicPr>
          <p:nvPr/>
        </p:nvPicPr>
        <p:blipFill>
          <a:blip r:embed="rId2"/>
          <a:srcRect b="-135871"/>
          <a:stretch>
            <a:fillRect/>
          </a:stretch>
        </p:blipFill>
        <p:spPr>
          <a:xfrm>
            <a:off x="182880" y="1179575"/>
            <a:ext cx="4228522" cy="527403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369794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341" y="1600200"/>
            <a:ext cx="4101353" cy="4652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3697941" cy="341583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600"/>
              </a:spcBef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925" y="1456765"/>
            <a:ext cx="8308975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925" y="2770188"/>
            <a:ext cx="8308975" cy="34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0105" y="6454588"/>
            <a:ext cx="23980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0BA1CFD-BFF0-48BC-9BA5-4974D7A6AB15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976" y="6454588"/>
            <a:ext cx="3657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irectionalButtons-Full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26188" y="526116"/>
            <a:ext cx="752475" cy="352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345" y="309309"/>
            <a:ext cx="7628988" cy="741770"/>
          </a:xfrm>
        </p:spPr>
        <p:txBody>
          <a:bodyPr/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Citibike</a:t>
            </a:r>
            <a:r>
              <a:rPr lang="en-US" sz="2800" dirty="0" smtClean="0">
                <a:solidFill>
                  <a:schemeClr val="tx1"/>
                </a:solidFill>
              </a:rPr>
              <a:t> 2017 Data Analytics</a:t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Simon Alizadeh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76667" y="1370346"/>
            <a:ext cx="8815490" cy="5158707"/>
            <a:chOff x="154771" y="1545530"/>
            <a:chExt cx="8815490" cy="5158707"/>
          </a:xfrm>
        </p:grpSpPr>
        <p:pic>
          <p:nvPicPr>
            <p:cNvPr id="5" name="Picture 4" descr="Screen Shot 2019-01-08 at 1.41.34 PM.png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71" y="2178798"/>
              <a:ext cx="8815490" cy="4525439"/>
            </a:xfrm>
            <a:prstGeom prst="rect">
              <a:avLst/>
            </a:prstGeom>
          </p:spPr>
        </p:pic>
        <p:pic>
          <p:nvPicPr>
            <p:cNvPr id="6" name="Picture 5" descr="Screen Shot 2019-01-08 at 1.41.59 PM.png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9" y="1545530"/>
              <a:ext cx="8814812" cy="628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3766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4.29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1" y="218973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00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4.41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6" y="218980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2.04.15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38" y="199839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90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2.04.28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35" y="208026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46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1-08 at 2.04.40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84" y="221742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03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2.04.52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00" y="218975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61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5.06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5" y="208028"/>
            <a:ext cx="7653527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60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5.19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7" y="208031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5.36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24" y="208031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7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9-01-08 at 12.56.05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8" y="210794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54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878" y="-300"/>
            <a:ext cx="6546704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Story Points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4878" y="1512597"/>
            <a:ext cx="8308975" cy="2846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Top 20 Stations by Location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Age and Gender Analytics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Seasonal Trends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Ridership Growth Analysis</a:t>
            </a:r>
          </a:p>
          <a:p>
            <a:pPr marL="171450" indent="-171450">
              <a:buFont typeface="Arial"/>
              <a:buChar char="•"/>
            </a:pPr>
            <a:endParaRPr lang="en-US" sz="2400" dirty="0" smtClean="0"/>
          </a:p>
          <a:p>
            <a:pPr marL="171450" indent="-1714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0344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6.15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6" y="232686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6.26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1" y="218974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9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63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9-01-08 at 12.49.17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7" y="218991"/>
            <a:ext cx="7635208" cy="64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99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92" y="1243632"/>
            <a:ext cx="8308975" cy="1143000"/>
          </a:xfrm>
        </p:spPr>
        <p:txBody>
          <a:bodyPr/>
          <a:lstStyle/>
          <a:p>
            <a:r>
              <a:rPr lang="en-US" dirty="0" smtClean="0"/>
              <a:t>SDSD</a:t>
            </a:r>
            <a:endParaRPr lang="en-US" dirty="0"/>
          </a:p>
        </p:txBody>
      </p:sp>
      <p:pic>
        <p:nvPicPr>
          <p:cNvPr id="11" name="Picture 10" descr="Screen Shot 2019-01-08 at 12.52.36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1" y="197087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9-01-08 at 12.53.07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2" y="186133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1-08 at 12.53.23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1" y="208026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23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3.41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3" y="208026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28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08 at 12.53.58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1" y="197076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42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1-08 at 12.54.18 PM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15" y="210669"/>
            <a:ext cx="763524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6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po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Expo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3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93000"/>
                <a:satMod val="130000"/>
              </a:schemeClr>
            </a:gs>
            <a:gs pos="60000">
              <a:schemeClr val="phClr">
                <a:tint val="80000"/>
                <a:shade val="93000"/>
                <a:satMod val="130000"/>
              </a:schemeClr>
            </a:gs>
            <a:gs pos="100000">
              <a:schemeClr val="phClr">
                <a:tint val="50000"/>
                <a:shade val="94000"/>
                <a:alpha val="100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34925" cap="flat" cmpd="sng" algn="ctr"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8600000" scaled="0"/>
          </a:gra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C0C0C0">
                <a:alpha val="75000"/>
              </a:srgbClr>
            </a:innerShdw>
            <a:outerShdw blurRad="63500" dist="38100" dir="5400000" sx="105000" sy="105000" algn="br" rotWithShape="0">
              <a:srgbClr val="000000">
                <a:alpha val="30000"/>
              </a:srgbClr>
            </a:outerShdw>
          </a:effectLst>
        </a:effectStyle>
        <a:effectStyle>
          <a:effectLst>
            <a:innerShdw blurRad="50800" dist="25400" dir="16200000">
              <a:srgbClr val="C0C0C0">
                <a:alpha val="75000"/>
              </a:srgbClr>
            </a:innerShdw>
            <a:reflection blurRad="63500" stA="40000" endPos="50000" dist="127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Expo.thmx</Template>
  <TotalTime>6588</TotalTime>
  <Words>21</Words>
  <Application>Microsoft Macintosh PowerPoint</Application>
  <PresentationFormat>On-screen Show (4:3)</PresentationFormat>
  <Paragraphs>7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Expo</vt:lpstr>
      <vt:lpstr>Citibike 2017 Data Analytics Simon Alizadeh</vt:lpstr>
      <vt:lpstr>Story Points</vt:lpstr>
      <vt:lpstr>PowerPoint Presentation</vt:lpstr>
      <vt:lpstr>SDSD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Alizadeh</dc:creator>
  <cp:lastModifiedBy>Simon Alizadeh</cp:lastModifiedBy>
  <cp:revision>24</cp:revision>
  <dcterms:created xsi:type="dcterms:W3CDTF">2019-01-04T08:23:48Z</dcterms:created>
  <dcterms:modified xsi:type="dcterms:W3CDTF">2019-01-08T22:11:56Z</dcterms:modified>
</cp:coreProperties>
</file>